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9.jpg" ContentType="image/png"/>
  <Override PartName="/ppt/media/image30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85" r:id="rId2"/>
    <p:sldId id="389" r:id="rId3"/>
    <p:sldId id="283" r:id="rId4"/>
    <p:sldId id="386" r:id="rId5"/>
    <p:sldId id="263" r:id="rId6"/>
    <p:sldId id="390" r:id="rId7"/>
    <p:sldId id="392" r:id="rId8"/>
    <p:sldId id="393" r:id="rId9"/>
    <p:sldId id="331" r:id="rId10"/>
    <p:sldId id="341" r:id="rId11"/>
    <p:sldId id="396" r:id="rId12"/>
    <p:sldId id="395" r:id="rId13"/>
    <p:sldId id="399" r:id="rId14"/>
    <p:sldId id="397" r:id="rId15"/>
    <p:sldId id="400" r:id="rId16"/>
    <p:sldId id="398" r:id="rId17"/>
    <p:sldId id="401" r:id="rId18"/>
    <p:sldId id="402" r:id="rId19"/>
    <p:sldId id="403" r:id="rId20"/>
    <p:sldId id="379" r:id="rId21"/>
    <p:sldId id="380" r:id="rId22"/>
    <p:sldId id="381" r:id="rId23"/>
    <p:sldId id="378" r:id="rId2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5"/>
            <p14:sldId id="389"/>
            <p14:sldId id="283"/>
            <p14:sldId id="386"/>
            <p14:sldId id="263"/>
            <p14:sldId id="390"/>
            <p14:sldId id="392"/>
            <p14:sldId id="393"/>
            <p14:sldId id="331"/>
            <p14:sldId id="341"/>
            <p14:sldId id="396"/>
            <p14:sldId id="395"/>
            <p14:sldId id="399"/>
            <p14:sldId id="397"/>
            <p14:sldId id="400"/>
            <p14:sldId id="398"/>
            <p14:sldId id="401"/>
            <p14:sldId id="402"/>
            <p14:sldId id="403"/>
            <p14:sldId id="379"/>
            <p14:sldId id="380"/>
            <p14:sldId id="381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75D1FF"/>
    <a:srgbClr val="DC5924"/>
    <a:srgbClr val="7F7F7F"/>
    <a:srgbClr val="E6E6E6"/>
    <a:srgbClr val="B7472A"/>
    <a:srgbClr val="000000"/>
    <a:srgbClr val="FFFFFF"/>
    <a:srgbClr val="11161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289" autoAdjust="0"/>
  </p:normalViewPr>
  <p:slideViewPr>
    <p:cSldViewPr snapToGrid="0">
      <p:cViewPr varScale="1">
        <p:scale>
          <a:sx n="67" d="100"/>
          <a:sy n="67" d="100"/>
        </p:scale>
        <p:origin x="85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2" d="100"/>
          <a:sy n="72" d="100"/>
        </p:scale>
        <p:origin x="192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7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1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7/14/2019 8:46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90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7/14/2019 8:46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151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 userDrawn="1"/>
        </p:nvSpPr>
        <p:spPr>
          <a:xfrm>
            <a:off x="1542222" y="-669105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95" y="3569722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3218789" y="3569722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6000" y="3569722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9116160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39390" y="3430645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430950" y="3430608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9344760" y="3363778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24600" y="3458114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4695" y="2682832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2350" y="2653444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096000" y="2653444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9116160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7/14/2019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1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  <p:sldLayoutId id="214748375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536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792">
          <p15:clr>
            <a:srgbClr val="F26B43"/>
          </p15:clr>
        </p15:guide>
        <p15:guide id="7" orient="horz" pos="4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7" Type="http://schemas.openxmlformats.org/officeDocument/2006/relationships/hyperlink" Target="https://reactjs.org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godb.com/cloud/atlas" TargetMode="External"/><Relationship Id="rId5" Type="http://schemas.openxmlformats.org/officeDocument/2006/relationships/hyperlink" Target="https://github.com/Zed-M/devconnector3.0" TargetMode="External"/><Relationship Id="rId4" Type="http://schemas.openxmlformats.org/officeDocument/2006/relationships/hyperlink" Target="http://devconnector.ga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6DC00-D7CC-4EDB-B58A-D7D80D7C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7687" y="6511101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t>1</a:t>
            </a:fld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48BC9A-393E-4E74-A147-92883289D28E}"/>
              </a:ext>
            </a:extLst>
          </p:cNvPr>
          <p:cNvSpPr/>
          <p:nvPr/>
        </p:nvSpPr>
        <p:spPr>
          <a:xfrm>
            <a:off x="4076333" y="-28575"/>
            <a:ext cx="4039334" cy="1414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Université Saad Dahleb Blida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Faculté des Sciences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Département d'informatique</a:t>
            </a:r>
            <a:endParaRPr lang="en-US" sz="16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C:\xampp\htdocs\projet\logo.png">
            <a:extLst>
              <a:ext uri="{FF2B5EF4-FFF2-40B4-BE49-F238E27FC236}">
                <a16:creationId xmlns:a16="http://schemas.microsoft.com/office/drawing/2014/main" id="{B308D91F-8D15-4BCA-BEBA-32FD413A51F9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8726" y="1386171"/>
            <a:ext cx="1154547" cy="775869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737784-2A87-4D83-963B-622A68EF71CF}"/>
              </a:ext>
            </a:extLst>
          </p:cNvPr>
          <p:cNvSpPr/>
          <p:nvPr/>
        </p:nvSpPr>
        <p:spPr>
          <a:xfrm>
            <a:off x="2223751" y="1981065"/>
            <a:ext cx="774449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fr-FR" sz="24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FR" sz="24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projet de fin d’études</a:t>
            </a:r>
            <a:r>
              <a:rPr lang="fr-FR" sz="16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Copperplate Gothic Bold" panose="020E0705020206020404" pitchFamily="34" charset="0"/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  <a:highlight>
                  <a:srgbClr val="0000FF"/>
                </a:highlight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Sujet</a:t>
            </a:r>
            <a:r>
              <a:rPr lang="fr-FR" sz="24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fr-FR" sz="2400" dirty="0">
                <a:solidFill>
                  <a:schemeClr val="bg1"/>
                </a:solidFill>
                <a:highlight>
                  <a:srgbClr val="0000FF"/>
                </a:highlight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Conception et implémentation d’un Réseau sociale.</a:t>
            </a:r>
            <a:endParaRPr lang="en-US" sz="1400" dirty="0">
              <a:solidFill>
                <a:schemeClr val="bg1"/>
              </a:solidFill>
              <a:highlight>
                <a:srgbClr val="0000FF"/>
              </a:highlight>
              <a:latin typeface="Arial Black" panose="020B0A04020102020204" pitchFamily="34" charset="0"/>
              <a:ea typeface="Calibri" panose="020F0502020204030204" pitchFamily="34" charset="0"/>
              <a:cs typeface="Copperplate Gothic Bold" panose="020E0705020206020404" pitchFamily="34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Copperplate Gothic Bold" panose="020E07050202060204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Présenté par :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Copperplate Gothic Bold" panose="020E0705020206020404" pitchFamily="34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Copperplate Gothic Bold" panose="020E0705020206020404" pitchFamily="34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HAMMOU KACEM AMINE</a:t>
            </a:r>
            <a:br>
              <a:rPr lang="fr-FR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SAIDOUN </a:t>
            </a:r>
            <a:r>
              <a:rPr lang="fr-FR" sz="1600" b="1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Copperplate Gothic Bold" panose="020E0705020206020404" pitchFamily="34" charset="0"/>
              </a:rPr>
              <a:t>ELYACE</a:t>
            </a:r>
            <a:endParaRPr lang="en-US" sz="1600" b="1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Copperplate Gothic Bold" panose="020E0705020206020404" pitchFamily="34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Licence en informatique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 : ISIL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Copperplate Gothic Bold" panose="020E0705020206020404" pitchFamily="34" charset="0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Encadré par : M. CHERFA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Jury:  DR.MANCER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Copperplate Gothic Bold" panose="020E07050202060204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2018/2019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  <a:ea typeface="Calibri" panose="020F0502020204030204" pitchFamily="34" charset="0"/>
              <a:cs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553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8039337" y="4415250"/>
            <a:ext cx="3890960" cy="59093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Gérer</a:t>
            </a:r>
            <a:r>
              <a:rPr lang="en-US" dirty="0">
                <a:solidFill>
                  <a:schemeClr val="bg1"/>
                </a:solidFill>
              </a:rPr>
              <a:t> profile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AB67A5-4128-4EEB-91D1-9E4F834CA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0"/>
            <a:ext cx="7486650" cy="3448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9374B3-1687-4A61-9104-D7D523BC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4363"/>
            <a:ext cx="7486650" cy="3703637"/>
          </a:xfrm>
          <a:prstGeom prst="rect">
            <a:avLst/>
          </a:prstGeom>
        </p:spPr>
      </p:pic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26C233BB-5E32-4FFB-8C43-87D9A404BD00}"/>
              </a:ext>
            </a:extLst>
          </p:cNvPr>
          <p:cNvSpPr txBox="1">
            <a:spLocks/>
          </p:cNvSpPr>
          <p:nvPr/>
        </p:nvSpPr>
        <p:spPr>
          <a:xfrm>
            <a:off x="8191737" y="1591499"/>
            <a:ext cx="3890960" cy="147425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Gérer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compte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415E9C-E602-408F-BF13-741EAF3F32A3}"/>
              </a:ext>
            </a:extLst>
          </p:cNvPr>
          <p:cNvSpPr txBox="1">
            <a:spLocks/>
          </p:cNvSpPr>
          <p:nvPr/>
        </p:nvSpPr>
        <p:spPr>
          <a:xfrm>
            <a:off x="11668594" y="6355682"/>
            <a:ext cx="692524" cy="5909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96B06-B49F-4AF0-B535-863C01394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9426" y="2838069"/>
            <a:ext cx="5862637" cy="59093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Gérer postes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E8A4-320C-4ABF-A9B6-903D30651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A4445-7417-48CA-8717-C533C7249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7043739" cy="6858000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BBE9648-F5C0-4502-A8C0-3605C8CBFB50}"/>
              </a:ext>
            </a:extLst>
          </p:cNvPr>
          <p:cNvSpPr txBox="1">
            <a:spLocks/>
          </p:cNvSpPr>
          <p:nvPr/>
        </p:nvSpPr>
        <p:spPr>
          <a:xfrm>
            <a:off x="11613407" y="6279834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6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930878" y="1894977"/>
            <a:ext cx="3650009" cy="1089529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DIAGRAMME</a:t>
            </a:r>
            <a:r>
              <a:rPr lang="en-US" dirty="0">
                <a:solidFill>
                  <a:schemeClr val="bg1"/>
                </a:solidFill>
              </a:rPr>
              <a:t> DE SEQUENCE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2358861" y="937975"/>
            <a:ext cx="794045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2F7BC-3A2E-4ED2-B306-A19D8DEAE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7938"/>
            <a:ext cx="6296025" cy="684212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B5EF843-B963-4604-8434-048C718F84DE}"/>
              </a:ext>
            </a:extLst>
          </p:cNvPr>
          <p:cNvSpPr txBox="1">
            <a:spLocks/>
          </p:cNvSpPr>
          <p:nvPr/>
        </p:nvSpPr>
        <p:spPr>
          <a:xfrm>
            <a:off x="11668595" y="6357525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/>
              <a:pPr/>
              <a:t>12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65C1D10-546B-48BA-9901-36A202FFCB5D}"/>
              </a:ext>
            </a:extLst>
          </p:cNvPr>
          <p:cNvSpPr txBox="1">
            <a:spLocks/>
          </p:cNvSpPr>
          <p:nvPr/>
        </p:nvSpPr>
        <p:spPr>
          <a:xfrm>
            <a:off x="33338" y="3873495"/>
            <a:ext cx="5862637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Inscription</a:t>
            </a:r>
          </a:p>
        </p:txBody>
      </p:sp>
    </p:spTree>
    <p:extLst>
      <p:ext uri="{BB962C8B-B14F-4D97-AF65-F5344CB8AC3E}">
        <p14:creationId xmlns:p14="http://schemas.microsoft.com/office/powerpoint/2010/main" val="16897303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40" grpId="0" build="p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48D84-16FB-4E0E-A900-7D2EAED192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8071" y="-86610"/>
            <a:ext cx="6097555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Inscription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56FF-B6A0-4C65-8634-653D65BA2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96108-F278-4AF2-884E-B13B2BC19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498805"/>
            <a:ext cx="9467557" cy="3158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89C9B4-06CD-472E-8519-8F5E09671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4240822"/>
            <a:ext cx="9467557" cy="242667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49181F6-13CD-445A-ABD3-D97FABE4E529}"/>
              </a:ext>
            </a:extLst>
          </p:cNvPr>
          <p:cNvSpPr txBox="1">
            <a:spLocks/>
          </p:cNvSpPr>
          <p:nvPr/>
        </p:nvSpPr>
        <p:spPr>
          <a:xfrm>
            <a:off x="3158071" y="3653746"/>
            <a:ext cx="6097555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Authentification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3E80774-88F2-49F5-9F4D-984590C7A65E}"/>
              </a:ext>
            </a:extLst>
          </p:cNvPr>
          <p:cNvSpPr txBox="1">
            <a:spLocks/>
          </p:cNvSpPr>
          <p:nvPr/>
        </p:nvSpPr>
        <p:spPr>
          <a:xfrm>
            <a:off x="11613407" y="6265546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96B06-B49F-4AF0-B535-863C01394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9363" y="3133534"/>
            <a:ext cx="5862637" cy="59093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Gérer postes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E8A4-320C-4ABF-A9B6-903D30651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196D4-DA9B-4A15-AFCE-5D47221AE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6858000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4D3147C-0E69-444E-9130-AAB29E701B5E}"/>
              </a:ext>
            </a:extLst>
          </p:cNvPr>
          <p:cNvSpPr txBox="1">
            <a:spLocks/>
          </p:cNvSpPr>
          <p:nvPr/>
        </p:nvSpPr>
        <p:spPr>
          <a:xfrm>
            <a:off x="11613407" y="6294122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5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48D84-16FB-4E0E-A900-7D2EAED192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555" y="0"/>
            <a:ext cx="6097555" cy="59093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Commentaire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56FF-B6A0-4C65-8634-653D65BA2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B9C30A-D929-4888-83FB-EFB65287A295}"/>
              </a:ext>
            </a:extLst>
          </p:cNvPr>
          <p:cNvSpPr txBox="1">
            <a:spLocks/>
          </p:cNvSpPr>
          <p:nvPr/>
        </p:nvSpPr>
        <p:spPr>
          <a:xfrm>
            <a:off x="6178909" y="7938"/>
            <a:ext cx="6097555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Publication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DCD1A-575A-4F07-99D2-2F83A788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0" y="741362"/>
            <a:ext cx="5710043" cy="5743575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B46DA08-B52F-40AE-B996-669C08AB1A06}"/>
              </a:ext>
            </a:extLst>
          </p:cNvPr>
          <p:cNvSpPr txBox="1">
            <a:spLocks/>
          </p:cNvSpPr>
          <p:nvPr/>
        </p:nvSpPr>
        <p:spPr>
          <a:xfrm>
            <a:off x="11738097" y="6484937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BAA6-A576-4ADF-AA94-B3345E648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59" y="741362"/>
            <a:ext cx="5640538" cy="5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96B06-B49F-4AF0-B535-863C01394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9363" y="2997909"/>
            <a:ext cx="5862637" cy="59093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Gérer profile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E8A4-320C-4ABF-A9B6-903D30651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BA0FA-B3D7-461E-A19E-007B377DD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29363" cy="6858000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4D97E59-6626-4FCC-B48B-85C0DE82428C}"/>
              </a:ext>
            </a:extLst>
          </p:cNvPr>
          <p:cNvSpPr txBox="1">
            <a:spLocks/>
          </p:cNvSpPr>
          <p:nvPr/>
        </p:nvSpPr>
        <p:spPr>
          <a:xfrm>
            <a:off x="11613407" y="6265546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7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48D84-16FB-4E0E-A900-7D2EAED192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52414" y="161983"/>
            <a:ext cx="6097555" cy="59093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56FF-B6A0-4C65-8634-653D65BA2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B9C30A-D929-4888-83FB-EFB65287A295}"/>
              </a:ext>
            </a:extLst>
          </p:cNvPr>
          <p:cNvSpPr txBox="1">
            <a:spLocks/>
          </p:cNvSpPr>
          <p:nvPr/>
        </p:nvSpPr>
        <p:spPr>
          <a:xfrm>
            <a:off x="6094445" y="190118"/>
            <a:ext cx="6097555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68B4C-200E-467E-BEB6-F0567F41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74" y="781049"/>
            <a:ext cx="5219199" cy="588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24836-BE58-4E00-AE5E-7A428F73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5" y="819149"/>
            <a:ext cx="5117478" cy="584834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52DBC91-41EA-4D23-8495-77BC68CAA742}"/>
              </a:ext>
            </a:extLst>
          </p:cNvPr>
          <p:cNvSpPr txBox="1">
            <a:spLocks/>
          </p:cNvSpPr>
          <p:nvPr/>
        </p:nvSpPr>
        <p:spPr>
          <a:xfrm>
            <a:off x="11718473" y="6357524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9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A491C-D155-4ED5-8ED1-B840DD00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18</a:t>
            </a:fld>
            <a:endParaRPr lang="en-US"/>
          </a:p>
        </p:txBody>
      </p:sp>
      <p:sp>
        <p:nvSpPr>
          <p:cNvPr id="3" name="Text Placeholder 29">
            <a:extLst>
              <a:ext uri="{FF2B5EF4-FFF2-40B4-BE49-F238E27FC236}">
                <a16:creationId xmlns:a16="http://schemas.microsoft.com/office/drawing/2014/main" id="{DEA2D7FC-CEA7-44BD-AC49-0ED1EAD166A4}"/>
              </a:ext>
            </a:extLst>
          </p:cNvPr>
          <p:cNvSpPr txBox="1">
            <a:spLocks/>
          </p:cNvSpPr>
          <p:nvPr/>
        </p:nvSpPr>
        <p:spPr>
          <a:xfrm>
            <a:off x="-37850" y="2884235"/>
            <a:ext cx="4605135" cy="10895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bg1"/>
                </a:solidFill>
              </a:rPr>
              <a:t>DIAGRAMME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fr-FR" sz="2800" dirty="0">
                <a:solidFill>
                  <a:schemeClr val="bg1"/>
                </a:solidFill>
              </a:rPr>
              <a:t>CLASSE</a:t>
            </a:r>
          </a:p>
        </p:txBody>
      </p:sp>
      <p:sp>
        <p:nvSpPr>
          <p:cNvPr id="5" name="Content Placeholder 39">
            <a:extLst>
              <a:ext uri="{FF2B5EF4-FFF2-40B4-BE49-F238E27FC236}">
                <a16:creationId xmlns:a16="http://schemas.microsoft.com/office/drawing/2014/main" id="{EBDFC0C1-C66E-43A6-8C50-48ECC143A1CF}"/>
              </a:ext>
            </a:extLst>
          </p:cNvPr>
          <p:cNvSpPr txBox="1">
            <a:spLocks/>
          </p:cNvSpPr>
          <p:nvPr/>
        </p:nvSpPr>
        <p:spPr>
          <a:xfrm>
            <a:off x="1867694" y="1787759"/>
            <a:ext cx="794045" cy="8402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2B6BD-491D-43EE-A2D2-F04368D3C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88" y="27495"/>
            <a:ext cx="7775924" cy="6803012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C24634D-6A8C-4142-A81B-7B4E26B34098}"/>
              </a:ext>
            </a:extLst>
          </p:cNvPr>
          <p:cNvSpPr txBox="1">
            <a:spLocks/>
          </p:cNvSpPr>
          <p:nvPr/>
        </p:nvSpPr>
        <p:spPr>
          <a:xfrm>
            <a:off x="11613407" y="6265546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5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4294967295"/>
          </p:nvPr>
        </p:nvSpPr>
        <p:spPr>
          <a:xfrm>
            <a:off x="1875949" y="419100"/>
            <a:ext cx="2377440" cy="84023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3486C-2969-4E38-81EF-F29D74DC1DB0}"/>
              </a:ext>
            </a:extLst>
          </p:cNvPr>
          <p:cNvSpPr/>
          <p:nvPr/>
        </p:nvSpPr>
        <p:spPr>
          <a:xfrm>
            <a:off x="-142205" y="188267"/>
            <a:ext cx="261972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ctr"/>
            <a:r>
              <a:rPr 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RÉALISATION</a:t>
            </a:r>
            <a:endParaRPr lang="fr-F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12BBE-593F-49CA-8E52-E62F2CDEE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006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F0108-98F8-4D75-B1C6-266288A8A3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9898" y="5429792"/>
            <a:ext cx="3726968" cy="59093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Front end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431CFBB-DE9C-49A6-B8C7-8BB2673B8266}"/>
              </a:ext>
            </a:extLst>
          </p:cNvPr>
          <p:cNvSpPr txBox="1">
            <a:spLocks/>
          </p:cNvSpPr>
          <p:nvPr/>
        </p:nvSpPr>
        <p:spPr>
          <a:xfrm>
            <a:off x="7276424" y="5429791"/>
            <a:ext cx="2855678" cy="5909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Back end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0D6ED1B-AE8A-4905-B274-E36BDFA1C7CA}"/>
              </a:ext>
            </a:extLst>
          </p:cNvPr>
          <p:cNvSpPr txBox="1">
            <a:spLocks/>
          </p:cNvSpPr>
          <p:nvPr/>
        </p:nvSpPr>
        <p:spPr>
          <a:xfrm>
            <a:off x="2059899" y="3049095"/>
            <a:ext cx="3777854" cy="5909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NoSQL DB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EDE86A6-5703-4464-A63E-803F28E73501}"/>
              </a:ext>
            </a:extLst>
          </p:cNvPr>
          <p:cNvSpPr txBox="1">
            <a:spLocks/>
          </p:cNvSpPr>
          <p:nvPr/>
        </p:nvSpPr>
        <p:spPr>
          <a:xfrm>
            <a:off x="7276423" y="3049094"/>
            <a:ext cx="2855677" cy="5909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HTTP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F2E5C4-E59A-4466-A6BB-D556C5934501}"/>
              </a:ext>
            </a:extLst>
          </p:cNvPr>
          <p:cNvSpPr txBox="1">
            <a:spLocks/>
          </p:cNvSpPr>
          <p:nvPr/>
        </p:nvSpPr>
        <p:spPr>
          <a:xfrm>
            <a:off x="11613407" y="6265546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/>
              <a:pPr/>
              <a:t>19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D97E4-2087-43F6-B601-7A709B5521AD}"/>
              </a:ext>
            </a:extLst>
          </p:cNvPr>
          <p:cNvSpPr/>
          <p:nvPr/>
        </p:nvSpPr>
        <p:spPr>
          <a:xfrm>
            <a:off x="0" y="20652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3717E-1FFB-4BDE-991E-3DEE6FBB4385}"/>
              </a:ext>
            </a:extLst>
          </p:cNvPr>
          <p:cNvSpPr/>
          <p:nvPr/>
        </p:nvSpPr>
        <p:spPr>
          <a:xfrm>
            <a:off x="224713" y="190946"/>
            <a:ext cx="2300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1235815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 animBg="1"/>
      <p:bldP spid="12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86266925-0025-4380-B35C-1EF7D36B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6" y="1836214"/>
            <a:ext cx="1533745" cy="1592784"/>
          </a:xfrm>
          <a:prstGeom prst="ellipse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A50AAD2-7774-42C9-A578-81B1BACB3DD2}"/>
              </a:ext>
            </a:extLst>
          </p:cNvPr>
          <p:cNvSpPr txBox="1">
            <a:spLocks/>
          </p:cNvSpPr>
          <p:nvPr/>
        </p:nvSpPr>
        <p:spPr>
          <a:xfrm>
            <a:off x="248548" y="3619252"/>
            <a:ext cx="2170704" cy="4953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</a:t>
            </a:r>
            <a:endParaRPr lang="en-US" sz="18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0888A4-CCD4-4DC1-8F66-AA03542EE6EF}"/>
              </a:ext>
            </a:extLst>
          </p:cNvPr>
          <p:cNvSpPr txBox="1">
            <a:spLocks/>
          </p:cNvSpPr>
          <p:nvPr/>
        </p:nvSpPr>
        <p:spPr>
          <a:xfrm>
            <a:off x="215864" y="4304895"/>
            <a:ext cx="2588705" cy="17490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Problématique</a:t>
            </a:r>
          </a:p>
          <a:p>
            <a:endParaRPr lang="fr-FR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Objectifs</a:t>
            </a:r>
          </a:p>
          <a:p>
            <a:endParaRPr lang="en-US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Principe</a:t>
            </a:r>
          </a:p>
          <a:p>
            <a:endParaRPr lang="en-US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9" name="Picture Placeholder 18">
            <a:extLst>
              <a:ext uri="{FF2B5EF4-FFF2-40B4-BE49-F238E27FC236}">
                <a16:creationId xmlns:a16="http://schemas.microsoft.com/office/drawing/2014/main" id="{23242330-3281-4A95-92F1-763FE469EB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85" y="1782196"/>
            <a:ext cx="1671809" cy="1632219"/>
          </a:xfrm>
          <a:prstGeom prst="ellipse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0195112-A985-4FA6-9D77-5C449ED7191C}"/>
              </a:ext>
            </a:extLst>
          </p:cNvPr>
          <p:cNvSpPr txBox="1">
            <a:spLocks/>
          </p:cNvSpPr>
          <p:nvPr/>
        </p:nvSpPr>
        <p:spPr>
          <a:xfrm>
            <a:off x="2687566" y="3611960"/>
            <a:ext cx="2170704" cy="653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ANALYSE ET CONCEPTION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3CAC88D-12A2-4F4E-8A6F-F201E44FED9F}"/>
              </a:ext>
            </a:extLst>
          </p:cNvPr>
          <p:cNvSpPr txBox="1">
            <a:spLocks/>
          </p:cNvSpPr>
          <p:nvPr/>
        </p:nvSpPr>
        <p:spPr>
          <a:xfrm>
            <a:off x="2419252" y="4304895"/>
            <a:ext cx="2588705" cy="17490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Gestion du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compte</a:t>
            </a:r>
          </a:p>
          <a:p>
            <a:endParaRPr lang="fr-FR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Gestion du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profile</a:t>
            </a:r>
          </a:p>
          <a:p>
            <a:endParaRPr lang="en-US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Gestion des </a:t>
            </a:r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postes</a:t>
            </a:r>
          </a:p>
          <a:p>
            <a:endParaRPr lang="en-US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2" name="Picture Placeholder 20">
            <a:extLst>
              <a:ext uri="{FF2B5EF4-FFF2-40B4-BE49-F238E27FC236}">
                <a16:creationId xmlns:a16="http://schemas.microsoft.com/office/drawing/2014/main" id="{80350C4A-533F-406B-9EE4-E6E903DDF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36" y="1795370"/>
            <a:ext cx="1629374" cy="1632219"/>
          </a:xfrm>
          <a:prstGeom prst="ellipse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C86B3F8-FEB3-4068-BEB5-C7C05EAF3008}"/>
              </a:ext>
            </a:extLst>
          </p:cNvPr>
          <p:cNvSpPr txBox="1">
            <a:spLocks/>
          </p:cNvSpPr>
          <p:nvPr/>
        </p:nvSpPr>
        <p:spPr>
          <a:xfrm>
            <a:off x="7444636" y="3642433"/>
            <a:ext cx="2588705" cy="4953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CONCLUSION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2E940763-0042-42C2-A8BD-3ABD4D53EE2D}"/>
              </a:ext>
            </a:extLst>
          </p:cNvPr>
          <p:cNvSpPr txBox="1">
            <a:spLocks/>
          </p:cNvSpPr>
          <p:nvPr/>
        </p:nvSpPr>
        <p:spPr>
          <a:xfrm>
            <a:off x="5160626" y="4287768"/>
            <a:ext cx="2588705" cy="17490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Front-End</a:t>
            </a:r>
          </a:p>
          <a:p>
            <a:endParaRPr lang="en-US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Back-End</a:t>
            </a:r>
          </a:p>
          <a:p>
            <a:endParaRPr lang="en-US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" name="Picture Placeholder 22">
            <a:extLst>
              <a:ext uri="{FF2B5EF4-FFF2-40B4-BE49-F238E27FC236}">
                <a16:creationId xmlns:a16="http://schemas.microsoft.com/office/drawing/2014/main" id="{B0B0FFB0-32C9-4E56-A2A0-8BDE058B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844" y="1836214"/>
            <a:ext cx="1599698" cy="1632586"/>
          </a:xfrm>
          <a:prstGeom prst="ellipse">
            <a:avLst/>
          </a:prstGeom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3746EE6A-AB08-451D-A78D-E5CEA8CF3B69}"/>
              </a:ext>
            </a:extLst>
          </p:cNvPr>
          <p:cNvSpPr txBox="1">
            <a:spLocks/>
          </p:cNvSpPr>
          <p:nvPr/>
        </p:nvSpPr>
        <p:spPr>
          <a:xfrm>
            <a:off x="9822844" y="3619253"/>
            <a:ext cx="2588705" cy="4953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BIBLIOGRAPHIE</a:t>
            </a:r>
            <a:endParaRPr lang="en-US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1FFF4E91-CFA0-4022-9D08-F801F22244F4}"/>
              </a:ext>
            </a:extLst>
          </p:cNvPr>
          <p:cNvSpPr txBox="1">
            <a:spLocks/>
          </p:cNvSpPr>
          <p:nvPr/>
        </p:nvSpPr>
        <p:spPr>
          <a:xfrm>
            <a:off x="9872636" y="4265095"/>
            <a:ext cx="2153293" cy="17490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Références</a:t>
            </a:r>
            <a:endParaRPr lang="fr-FR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DBB69C38-C23D-499C-906D-EA192BCBE536}"/>
              </a:ext>
            </a:extLst>
          </p:cNvPr>
          <p:cNvSpPr txBox="1">
            <a:spLocks/>
          </p:cNvSpPr>
          <p:nvPr/>
        </p:nvSpPr>
        <p:spPr>
          <a:xfrm>
            <a:off x="11859858" y="6439995"/>
            <a:ext cx="33214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z="2000" smtClean="0">
                <a:solidFill>
                  <a:schemeClr val="bg1"/>
                </a:solidFill>
              </a:rPr>
              <a:pPr/>
              <a:t>2</a:t>
            </a:fld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Picture Placeholder 20">
            <a:extLst>
              <a:ext uri="{FF2B5EF4-FFF2-40B4-BE49-F238E27FC236}">
                <a16:creationId xmlns:a16="http://schemas.microsoft.com/office/drawing/2014/main" id="{6FE2440C-D00A-4791-BD9E-4C0D2BDDBD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26" y="1782193"/>
            <a:ext cx="1693960" cy="1632219"/>
          </a:xfrm>
          <a:prstGeom prst="ellipse">
            <a:avLst/>
          </a:prstGeom>
        </p:spPr>
      </p:pic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111709D-8BA4-428D-BBC7-544C0D8416A6}"/>
              </a:ext>
            </a:extLst>
          </p:cNvPr>
          <p:cNvSpPr txBox="1">
            <a:spLocks/>
          </p:cNvSpPr>
          <p:nvPr/>
        </p:nvSpPr>
        <p:spPr>
          <a:xfrm>
            <a:off x="5066428" y="3611959"/>
            <a:ext cx="2278667" cy="4953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RÉALISATION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0806CD9A-12CE-4812-8994-841D99639D73}"/>
              </a:ext>
            </a:extLst>
          </p:cNvPr>
          <p:cNvSpPr txBox="1">
            <a:spLocks/>
          </p:cNvSpPr>
          <p:nvPr/>
        </p:nvSpPr>
        <p:spPr>
          <a:xfrm>
            <a:off x="7632329" y="4321612"/>
            <a:ext cx="2588705" cy="17490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Resumé</a:t>
            </a:r>
          </a:p>
          <a:p>
            <a:endParaRPr lang="en-US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fr-FR" sz="1800" dirty="0">
                <a:solidFill>
                  <a:schemeClr val="bg1"/>
                </a:solidFill>
                <a:latin typeface="Bookman Old Style" panose="02050604050505020204" pitchFamily="18" charset="0"/>
              </a:rPr>
              <a:t>Future amélioration</a:t>
            </a:r>
          </a:p>
          <a:p>
            <a:endParaRPr lang="en-US" sz="1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DFFC88A-3C02-4D9D-B4ED-C72A5DB2B3B4}"/>
              </a:ext>
            </a:extLst>
          </p:cNvPr>
          <p:cNvSpPr/>
          <p:nvPr/>
        </p:nvSpPr>
        <p:spPr>
          <a:xfrm>
            <a:off x="4105105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3CB31-3A2F-46DD-8FC6-EC8491DF9913}"/>
              </a:ext>
            </a:extLst>
          </p:cNvPr>
          <p:cNvSpPr/>
          <p:nvPr/>
        </p:nvSpPr>
        <p:spPr>
          <a:xfrm>
            <a:off x="4528302" y="-39800"/>
            <a:ext cx="1903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i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entury Schoolbook" panose="02040604050505020304" pitchFamily="18" charset="0"/>
              </a:rPr>
              <a:t>Plan</a:t>
            </a:r>
            <a:endParaRPr lang="fr-F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777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  <p:bldP spid="14" grpId="0"/>
      <p:bldP spid="16" grpId="0"/>
      <p:bldP spid="17" grpId="0"/>
      <p:bldP spid="19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70AE5E7-62AB-430E-BB97-D395DBB61F79}"/>
              </a:ext>
            </a:extLst>
          </p:cNvPr>
          <p:cNvSpPr txBox="1">
            <a:spLocks/>
          </p:cNvSpPr>
          <p:nvPr/>
        </p:nvSpPr>
        <p:spPr>
          <a:xfrm>
            <a:off x="11350359" y="6011549"/>
            <a:ext cx="625741" cy="908677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65931-842B-4027-8007-3F107A3E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762991"/>
            <a:ext cx="5772151" cy="3905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2DDA9-B1F7-457D-BCE8-91D1E68BD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2991"/>
            <a:ext cx="5934075" cy="3905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02345-AF70-4518-843D-B132DEEF5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5199062"/>
            <a:ext cx="5934075" cy="1373188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013056D-845B-40C1-A3AE-E1BEA02DFE40}"/>
              </a:ext>
            </a:extLst>
          </p:cNvPr>
          <p:cNvSpPr txBox="1">
            <a:spLocks/>
          </p:cNvSpPr>
          <p:nvPr/>
        </p:nvSpPr>
        <p:spPr>
          <a:xfrm>
            <a:off x="2070116" y="121152"/>
            <a:ext cx="2527124" cy="5909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Publication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61767D-1A59-4A44-AC6D-6A02ECB078EE}"/>
              </a:ext>
            </a:extLst>
          </p:cNvPr>
          <p:cNvSpPr txBox="1">
            <a:spLocks/>
          </p:cNvSpPr>
          <p:nvPr/>
        </p:nvSpPr>
        <p:spPr>
          <a:xfrm>
            <a:off x="8167968" y="150454"/>
            <a:ext cx="2527124" cy="5909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70F3FDB-63FE-4B79-8683-1373A6E57CA9}"/>
              </a:ext>
            </a:extLst>
          </p:cNvPr>
          <p:cNvSpPr txBox="1">
            <a:spLocks/>
          </p:cNvSpPr>
          <p:nvPr/>
        </p:nvSpPr>
        <p:spPr>
          <a:xfrm>
            <a:off x="5430024" y="4689607"/>
            <a:ext cx="2527124" cy="5909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Compte</a:t>
            </a: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duotone>
              <a:schemeClr val="accent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472863" y="6211669"/>
            <a:ext cx="706249" cy="646331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21</a:t>
            </a:fld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65561" y="5403310"/>
            <a:ext cx="8097838" cy="6463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—M.YAVAS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2385637"/>
            <a:ext cx="11658600" cy="2086725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L'ENSEIGNEMENT ÉCLAIRE LE CHEMIN,</a:t>
            </a:r>
          </a:p>
          <a:p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L'ÉDUCATION TRACE LA ROUTE, </a:t>
            </a:r>
          </a:p>
          <a:p>
            <a:r>
              <a:rPr lang="fr-FR" b="1" dirty="0">
                <a:solidFill>
                  <a:schemeClr val="bg1"/>
                </a:solidFill>
                <a:highlight>
                  <a:srgbClr val="008080"/>
                </a:highlight>
              </a:rPr>
              <a:t>MAIS CHACUN EST L'ORGANISATEUR DE SON VOYAGE.</a:t>
            </a:r>
            <a:endParaRPr lang="en-US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AE78C3-85C9-4962-B10F-E18BE276B5BF}"/>
              </a:ext>
            </a:extLst>
          </p:cNvPr>
          <p:cNvSpPr/>
          <p:nvPr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4BDBA-E9BC-4B59-A98C-D671B0F0B90A}"/>
              </a:ext>
            </a:extLst>
          </p:cNvPr>
          <p:cNvSpPr/>
          <p:nvPr/>
        </p:nvSpPr>
        <p:spPr>
          <a:xfrm>
            <a:off x="262079" y="159173"/>
            <a:ext cx="24843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CONCLUSION</a:t>
            </a:r>
            <a:endParaRPr lang="en-US" sz="2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1506" y="3696263"/>
            <a:ext cx="6798744" cy="65509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Node JS | </a:t>
            </a:r>
            <a:r>
              <a:rPr lang="fr-FR" sz="2800" u="sng" dirty="0">
                <a:hlinkClick r:id="rId3"/>
              </a:rPr>
              <a:t>https://nodejs.org/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F84B86-BD17-472E-AADC-A6973444BD43}"/>
              </a:ext>
            </a:extLst>
          </p:cNvPr>
          <p:cNvSpPr/>
          <p:nvPr/>
        </p:nvSpPr>
        <p:spPr>
          <a:xfrm>
            <a:off x="4790364" y="-64565"/>
            <a:ext cx="2934270" cy="1347455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DEEBD-5B9D-4DBE-9C17-11F220AD36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5583" y="239021"/>
            <a:ext cx="2488182" cy="424732"/>
          </a:xfrm>
        </p:spPr>
        <p:txBody>
          <a:bodyPr/>
          <a:lstStyle/>
          <a:p>
            <a:r>
              <a:rPr lang="fr-FR" sz="2400" dirty="0"/>
              <a:t>BIBLIOGRAPHIE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B244D30D-216B-4B6A-8C91-77F324EA1A9D}"/>
              </a:ext>
            </a:extLst>
          </p:cNvPr>
          <p:cNvSpPr txBox="1">
            <a:spLocks/>
          </p:cNvSpPr>
          <p:nvPr/>
        </p:nvSpPr>
        <p:spPr>
          <a:xfrm>
            <a:off x="263012" y="1358076"/>
            <a:ext cx="8114162" cy="655092"/>
          </a:xfrm>
          <a:prstGeom prst="rect">
            <a:avLst/>
          </a:prstGeom>
        </p:spPr>
        <p:txBody>
          <a:bodyPr vert="horz" wrap="square" lIns="457200" tIns="45720" rIns="45720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Site </a:t>
            </a:r>
            <a:r>
              <a:rPr lang="fr-FR" sz="2800" dirty="0"/>
              <a:t>hébergé</a:t>
            </a:r>
            <a:r>
              <a:rPr lang="en-US" sz="2800" dirty="0"/>
              <a:t> | </a:t>
            </a:r>
            <a:r>
              <a:rPr lang="fr-FR" sz="2800" u="sng" dirty="0">
                <a:hlinkClick r:id="rId4"/>
              </a:rPr>
              <a:t>http://devconnector.ga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616D032A-63B4-499A-AE02-531B202F648B}"/>
              </a:ext>
            </a:extLst>
          </p:cNvPr>
          <p:cNvSpPr txBox="1">
            <a:spLocks/>
          </p:cNvSpPr>
          <p:nvPr/>
        </p:nvSpPr>
        <p:spPr>
          <a:xfrm>
            <a:off x="131506" y="2403143"/>
            <a:ext cx="9124770" cy="1025857"/>
          </a:xfrm>
          <a:prstGeom prst="rect">
            <a:avLst/>
          </a:prstGeom>
        </p:spPr>
        <p:txBody>
          <a:bodyPr vert="horz" wrap="square" lIns="457200" tIns="45720" rIns="45720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Code source, UML, rapport, presentation</a:t>
            </a:r>
            <a:r>
              <a:rPr lang="en-US" sz="3200" dirty="0"/>
              <a:t> |</a:t>
            </a:r>
            <a:r>
              <a:rPr lang="en-US" sz="2800" dirty="0"/>
              <a:t> </a:t>
            </a:r>
            <a:r>
              <a:rPr lang="fr-FR" sz="2800" u="sng" dirty="0">
                <a:hlinkClick r:id="rId5"/>
              </a:rPr>
              <a:t>https://github.com/Zed-M/devconnector3.0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868C1B0-99AA-40E4-B25B-1989C6AF004A}"/>
              </a:ext>
            </a:extLst>
          </p:cNvPr>
          <p:cNvSpPr txBox="1">
            <a:spLocks/>
          </p:cNvSpPr>
          <p:nvPr/>
        </p:nvSpPr>
        <p:spPr>
          <a:xfrm>
            <a:off x="263012" y="5472738"/>
            <a:ext cx="11665975" cy="655092"/>
          </a:xfrm>
          <a:prstGeom prst="rect">
            <a:avLst/>
          </a:prstGeom>
        </p:spPr>
        <p:txBody>
          <a:bodyPr vert="horz" wrap="square" lIns="457200" tIns="45720" rIns="45720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MongoDB (atlas) | </a:t>
            </a:r>
            <a:r>
              <a:rPr lang="fr-FR" sz="2800" u="sng" dirty="0">
                <a:hlinkClick r:id="rId6"/>
              </a:rPr>
              <a:t>https://www.mongodb.com/cloud/atlas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0C5BACD8-BAFD-4990-B269-755EB905C8E8}"/>
              </a:ext>
            </a:extLst>
          </p:cNvPr>
          <p:cNvSpPr txBox="1">
            <a:spLocks/>
          </p:cNvSpPr>
          <p:nvPr/>
        </p:nvSpPr>
        <p:spPr>
          <a:xfrm>
            <a:off x="263012" y="4571997"/>
            <a:ext cx="6535732" cy="655092"/>
          </a:xfrm>
          <a:prstGeom prst="rect">
            <a:avLst/>
          </a:prstGeom>
        </p:spPr>
        <p:txBody>
          <a:bodyPr vert="horz" wrap="square" lIns="457200" tIns="45720" rIns="45720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React JS | </a:t>
            </a:r>
            <a:r>
              <a:rPr lang="fr-FR" sz="2800" u="sng" dirty="0">
                <a:hlinkClick r:id="rId7"/>
              </a:rPr>
              <a:t>https://reactjs.org/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AB6B9B2-A36C-43FC-BA49-62C0B86B41FF}"/>
              </a:ext>
            </a:extLst>
          </p:cNvPr>
          <p:cNvSpPr txBox="1">
            <a:spLocks/>
          </p:cNvSpPr>
          <p:nvPr/>
        </p:nvSpPr>
        <p:spPr>
          <a:xfrm>
            <a:off x="11613407" y="6265546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5900738" y="4124801"/>
            <a:ext cx="2102190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5400" b="0" dirty="0">
                <a:solidFill>
                  <a:schemeClr val="accent4"/>
                </a:solidFill>
              </a:rPr>
              <a:t>😁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27BC8A-3F35-46FB-84E0-2394590CD0C1}"/>
              </a:ext>
            </a:extLst>
          </p:cNvPr>
          <p:cNvSpPr/>
          <p:nvPr/>
        </p:nvSpPr>
        <p:spPr>
          <a:xfrm>
            <a:off x="2450295" y="3142163"/>
            <a:ext cx="464441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MERCI ! </a:t>
            </a:r>
            <a:endParaRPr lang="fr-FR" sz="8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2B6A5D8-81BF-42B9-A00E-86762E736386}"/>
              </a:ext>
            </a:extLst>
          </p:cNvPr>
          <p:cNvSpPr txBox="1">
            <a:spLocks/>
          </p:cNvSpPr>
          <p:nvPr/>
        </p:nvSpPr>
        <p:spPr>
          <a:xfrm>
            <a:off x="11613407" y="6265546"/>
            <a:ext cx="523405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5606" y="3521168"/>
            <a:ext cx="2377440" cy="701731"/>
          </a:xfrm>
        </p:spPr>
        <p:txBody>
          <a:bodyPr/>
          <a:lstStyle/>
          <a:p>
            <a:pPr lvl="0"/>
            <a:r>
              <a:rPr lang="fr-FR" dirty="0">
                <a:solidFill>
                  <a:schemeClr val="bg1"/>
                </a:solidFill>
              </a:rPr>
              <a:t>Réseau informatique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60575" y="6492875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3</a:t>
            </a:fld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3184651" y="3521168"/>
            <a:ext cx="2377440" cy="70173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Recrutement facile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6096000" y="3521168"/>
            <a:ext cx="2377440" cy="82997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 &amp; A’ 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9015780" y="3525413"/>
            <a:ext cx="2377440" cy="397032"/>
          </a:xfrm>
        </p:spPr>
        <p:txBody>
          <a:bodyPr/>
          <a:lstStyle/>
          <a:p>
            <a:pPr lvl="0"/>
            <a:r>
              <a:rPr lang="fr-FR" dirty="0">
                <a:solidFill>
                  <a:schemeClr val="bg1"/>
                </a:solidFill>
              </a:rPr>
              <a:t>Code 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>
          <a:xfrm>
            <a:off x="265606" y="2604890"/>
            <a:ext cx="2377440" cy="8402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>
          <a:xfrm>
            <a:off x="3184651" y="2655170"/>
            <a:ext cx="2377440" cy="8402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>
          <a:xfrm>
            <a:off x="6096000" y="2655170"/>
            <a:ext cx="2377440" cy="8402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>
          <a:xfrm>
            <a:off x="9015780" y="2607257"/>
            <a:ext cx="2377440" cy="8402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7" name="Picture 6" descr="Image result for facebook">
            <a:extLst>
              <a:ext uri="{FF2B5EF4-FFF2-40B4-BE49-F238E27FC236}">
                <a16:creationId xmlns:a16="http://schemas.microsoft.com/office/drawing/2014/main" id="{BCD000AD-6E73-4146-B0DF-814A438B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9797"/>
            <a:ext cx="2504049" cy="18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lated image">
            <a:extLst>
              <a:ext uri="{FF2B5EF4-FFF2-40B4-BE49-F238E27FC236}">
                <a16:creationId xmlns:a16="http://schemas.microsoft.com/office/drawing/2014/main" id="{E9F55C5E-F3F6-4FD2-B496-434E8BB4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61" y="4529797"/>
            <a:ext cx="2848044" cy="18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lated image">
            <a:extLst>
              <a:ext uri="{FF2B5EF4-FFF2-40B4-BE49-F238E27FC236}">
                <a16:creationId xmlns:a16="http://schemas.microsoft.com/office/drawing/2014/main" id="{043EBC2A-C71B-48EA-A31B-CF287CAB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917" y="4519393"/>
            <a:ext cx="2919606" cy="18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github">
            <a:extLst>
              <a:ext uri="{FF2B5EF4-FFF2-40B4-BE49-F238E27FC236}">
                <a16:creationId xmlns:a16="http://schemas.microsoft.com/office/drawing/2014/main" id="{D8D33492-4E54-48D8-9579-C8FC3E33E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68" y="4508989"/>
            <a:ext cx="3033932" cy="18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E1EE5A-6C4C-4EFE-9845-807654ECB435}"/>
              </a:ext>
            </a:extLst>
          </p:cNvPr>
          <p:cNvSpPr/>
          <p:nvPr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9E8688-6D98-4F4A-ADA9-C5AF03C7D2D0}"/>
              </a:ext>
            </a:extLst>
          </p:cNvPr>
          <p:cNvSpPr/>
          <p:nvPr/>
        </p:nvSpPr>
        <p:spPr>
          <a:xfrm>
            <a:off x="196852" y="177665"/>
            <a:ext cx="26148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Introduction</a:t>
            </a:r>
            <a:endParaRPr lang="fr-FR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8" grpId="0" build="p"/>
      <p:bldP spid="9" grpId="0" build="p"/>
      <p:bldP spid="47" grpId="0" build="p"/>
      <p:bldP spid="48" grpId="0" build="p"/>
      <p:bldP spid="49" grpId="0" build="p"/>
      <p:bldP spid="5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F347946-C16D-4E17-ADC8-DED1514FEA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4" b="7514"/>
          <a:stretch>
            <a:fillRect/>
          </a:stretch>
        </p:blipFill>
        <p:spPr>
          <a:xfrm>
            <a:off x="12888" y="27494"/>
            <a:ext cx="12192000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28CD8-FF45-45A0-91A4-2100A679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0025" y="6265546"/>
            <a:ext cx="506787" cy="619948"/>
          </a:xfrm>
        </p:spPr>
        <p:txBody>
          <a:bodyPr/>
          <a:lstStyle/>
          <a:p>
            <a:fld id="{5AE1514C-5E56-4738-A1FF-4B1CFD2A3E36}" type="slidenum">
              <a:rPr lang="en-US" sz="2400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2B9FCCE-1FAB-469B-A786-3B6E89F2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67" y="1919534"/>
            <a:ext cx="8804365" cy="1089529"/>
          </a:xfrm>
        </p:spPr>
        <p:txBody>
          <a:bodyPr/>
          <a:lstStyle/>
          <a:p>
            <a:r>
              <a:rPr lang="en-US" sz="7200" dirty="0"/>
              <a:t>DEVCONNECTOR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8ACACE1-218E-4BF3-89AF-CDAF26E40A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187" y="3009063"/>
            <a:ext cx="9461500" cy="2214965"/>
          </a:xfrm>
        </p:spPr>
        <p:txBody>
          <a:bodyPr/>
          <a:lstStyle/>
          <a:p>
            <a:r>
              <a:rPr lang="en-US" dirty="0"/>
              <a:t>Le </a:t>
            </a:r>
            <a:r>
              <a:rPr lang="fr-FR" dirty="0"/>
              <a:t>réseau</a:t>
            </a:r>
            <a:r>
              <a:rPr lang="en-US" dirty="0"/>
              <a:t> </a:t>
            </a:r>
            <a:r>
              <a:rPr lang="fr-FR" dirty="0"/>
              <a:t>sociale</a:t>
            </a:r>
            <a:r>
              <a:rPr lang="en-US" dirty="0"/>
              <a:t> qui </a:t>
            </a:r>
            <a:r>
              <a:rPr lang="fr-FR" dirty="0"/>
              <a:t>connecte</a:t>
            </a:r>
            <a:r>
              <a:rPr lang="en-US" dirty="0"/>
              <a:t> les </a:t>
            </a:r>
            <a:r>
              <a:rPr lang="fr-FR" dirty="0"/>
              <a:t>développeurs!</a:t>
            </a:r>
          </a:p>
          <a:p>
            <a:r>
              <a:rPr lang="fr-FR" dirty="0"/>
              <a:t>				  </a:t>
            </a:r>
            <a:r>
              <a:rPr lang="en-US" dirty="0"/>
              <a:t>☺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2E7DA9-6596-418E-869B-656F6F524076}"/>
              </a:ext>
            </a:extLst>
          </p:cNvPr>
          <p:cNvSpPr/>
          <p:nvPr/>
        </p:nvSpPr>
        <p:spPr>
          <a:xfrm flipH="1">
            <a:off x="8737599" y="5561468"/>
            <a:ext cx="2168387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Code for good</a:t>
            </a:r>
          </a:p>
        </p:txBody>
      </p:sp>
    </p:spTree>
    <p:extLst>
      <p:ext uri="{BB962C8B-B14F-4D97-AF65-F5344CB8AC3E}">
        <p14:creationId xmlns:p14="http://schemas.microsoft.com/office/powerpoint/2010/main" val="336838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90369"/>
            <a:ext cx="3833906" cy="590931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91695-E7DA-48AF-9EEB-86DA1F9BF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2000" y="2895600"/>
            <a:ext cx="3842550" cy="1089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Réseau pour les informaticiens seulement!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6A8FA-ABFA-4A16-A522-D609863C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422" y="619791"/>
            <a:ext cx="6941849" cy="5641145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2C7E9CE-3F1F-43F3-812E-411088FFE7B4}"/>
              </a:ext>
            </a:extLst>
          </p:cNvPr>
          <p:cNvSpPr txBox="1">
            <a:spLocks/>
          </p:cNvSpPr>
          <p:nvPr/>
        </p:nvSpPr>
        <p:spPr>
          <a:xfrm>
            <a:off x="11496400" y="6213160"/>
            <a:ext cx="625741" cy="908677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15" y="2176301"/>
            <a:ext cx="2823371" cy="590931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91695-E7DA-48AF-9EEB-86DA1F9BF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3688" y="2983286"/>
            <a:ext cx="3307978" cy="22149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Une question technique a poser?</a:t>
            </a:r>
            <a:br>
              <a:rPr lang="fr-FR" dirty="0"/>
            </a:b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Une recherche thématique ou une d’un développeur!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AA0A8F-AF2D-48D5-AD87-6A479CC8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345" y="520505"/>
            <a:ext cx="3807655" cy="5725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064B96-C934-4FB5-8B7D-CF46A4B2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157" y="520505"/>
            <a:ext cx="4141485" cy="5725550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E18A716-1312-4A41-BFE5-4DE677D54720}"/>
              </a:ext>
            </a:extLst>
          </p:cNvPr>
          <p:cNvSpPr txBox="1">
            <a:spLocks/>
          </p:cNvSpPr>
          <p:nvPr/>
        </p:nvSpPr>
        <p:spPr>
          <a:xfrm>
            <a:off x="11566259" y="6213160"/>
            <a:ext cx="625741" cy="908677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11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03" y="1979354"/>
            <a:ext cx="3833906" cy="590931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91695-E7DA-48AF-9EEB-86DA1F9BF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1703" y="2797126"/>
            <a:ext cx="3842550" cy="8853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Recrutements facile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Thématique au choix!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35E75-1FF2-418C-97D7-1D02A5D8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854" y="673953"/>
            <a:ext cx="7296443" cy="5510093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AED0B79-42D8-4099-A4DB-F5399FC9F719}"/>
              </a:ext>
            </a:extLst>
          </p:cNvPr>
          <p:cNvSpPr txBox="1">
            <a:spLocks/>
          </p:cNvSpPr>
          <p:nvPr/>
        </p:nvSpPr>
        <p:spPr>
          <a:xfrm>
            <a:off x="11460835" y="6213160"/>
            <a:ext cx="625741" cy="908677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94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66" y="2049692"/>
            <a:ext cx="3833906" cy="590931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91695-E7DA-48AF-9EEB-86DA1F9BF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3688" y="2640623"/>
            <a:ext cx="3067789" cy="8853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Code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Vos projets!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C69F-16BF-43CE-9DCB-D1218A33B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35" y="629529"/>
            <a:ext cx="6998677" cy="5598942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FA2F98C-BE40-4550-A63B-FDB91F6C9C1F}"/>
              </a:ext>
            </a:extLst>
          </p:cNvPr>
          <p:cNvSpPr txBox="1">
            <a:spLocks/>
          </p:cNvSpPr>
          <p:nvPr/>
        </p:nvSpPr>
        <p:spPr>
          <a:xfrm>
            <a:off x="11566259" y="6213160"/>
            <a:ext cx="625741" cy="908677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06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1E4ADD-1E18-4572-855B-A2240CB55C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" y="2877247"/>
            <a:ext cx="4529667" cy="1972848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USE CASE</a:t>
            </a:r>
          </a:p>
          <a:p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Globale</a:t>
            </a:r>
          </a:p>
        </p:txBody>
      </p:sp>
      <p:sp>
        <p:nvSpPr>
          <p:cNvPr id="13" name="Content Placeholder 39">
            <a:extLst>
              <a:ext uri="{FF2B5EF4-FFF2-40B4-BE49-F238E27FC236}">
                <a16:creationId xmlns:a16="http://schemas.microsoft.com/office/drawing/2014/main" id="{433ACD23-EAF0-4493-BE24-06246BBB81A5}"/>
              </a:ext>
            </a:extLst>
          </p:cNvPr>
          <p:cNvSpPr txBox="1">
            <a:spLocks/>
          </p:cNvSpPr>
          <p:nvPr/>
        </p:nvSpPr>
        <p:spPr>
          <a:xfrm>
            <a:off x="2146550" y="2027913"/>
            <a:ext cx="426506" cy="5963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63304F5-A0A6-4B09-B7EE-B6E8E3834471}"/>
              </a:ext>
            </a:extLst>
          </p:cNvPr>
          <p:cNvSpPr/>
          <p:nvPr/>
        </p:nvSpPr>
        <p:spPr>
          <a:xfrm>
            <a:off x="115233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5E76F-541D-42ED-B1C5-6F9316A4B15F}"/>
              </a:ext>
            </a:extLst>
          </p:cNvPr>
          <p:cNvSpPr/>
          <p:nvPr/>
        </p:nvSpPr>
        <p:spPr>
          <a:xfrm>
            <a:off x="25504" y="60098"/>
            <a:ext cx="292893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Analyse</a:t>
            </a:r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et Conception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343EA-B742-4F51-8CFD-2FB07AC55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3" y="0"/>
            <a:ext cx="7005638" cy="6858000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2EA6A40-84D2-4261-A593-CBC73E29C4C0}"/>
              </a:ext>
            </a:extLst>
          </p:cNvPr>
          <p:cNvSpPr txBox="1">
            <a:spLocks/>
          </p:cNvSpPr>
          <p:nvPr/>
        </p:nvSpPr>
        <p:spPr>
          <a:xfrm>
            <a:off x="11664470" y="6238052"/>
            <a:ext cx="506787" cy="6199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2400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3269</TotalTime>
  <Words>322</Words>
  <Application>Microsoft Office PowerPoint</Application>
  <PresentationFormat>Widescreen</PresentationFormat>
  <Paragraphs>154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 Black</vt:lpstr>
      <vt:lpstr>Bahnschrift SemiBold</vt:lpstr>
      <vt:lpstr>Bookman Old Style</vt:lpstr>
      <vt:lpstr>Calibri</vt:lpstr>
      <vt:lpstr>Century Schoolbook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PowerPoint Presentation</vt:lpstr>
      <vt:lpstr>PowerPoint Presentation</vt:lpstr>
      <vt:lpstr>PowerPoint Presentation</vt:lpstr>
      <vt:lpstr>DEVCONNECTOR</vt:lpstr>
      <vt:lpstr>Solutions</vt:lpstr>
      <vt:lpstr>Solutions</vt:lpstr>
      <vt:lpstr>Solutions</vt:lpstr>
      <vt:lpstr>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 JS | https://nodejs.org/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zed dz</dc:creator>
  <cp:keywords/>
  <dc:description/>
  <cp:lastModifiedBy>zed dz</cp:lastModifiedBy>
  <cp:revision>144</cp:revision>
  <dcterms:created xsi:type="dcterms:W3CDTF">2019-07-11T17:38:47Z</dcterms:created>
  <dcterms:modified xsi:type="dcterms:W3CDTF">2019-07-14T20:50:02Z</dcterms:modified>
  <cp:category/>
</cp:coreProperties>
</file>